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01F07-921C-2042-8CAB-86457598EA62}" type="doc">
      <dgm:prSet loTypeId="urn:microsoft.com/office/officeart/2005/8/layout/process1" loCatId="" qsTypeId="urn:microsoft.com/office/officeart/2005/8/quickstyle/simple4" qsCatId="simple" csTypeId="urn:microsoft.com/office/officeart/2005/8/colors/accent1_2#1" csCatId="accent1" phldr="1"/>
      <dgm:spPr/>
    </dgm:pt>
    <dgm:pt modelId="{4295917D-EC43-AC47-BDA1-D8BE2318BF7D}">
      <dgm:prSet phldrT="[Texto]"/>
      <dgm:spPr/>
      <dgm:t>
        <a:bodyPr/>
        <a:lstStyle/>
        <a:p>
          <a:r>
            <a:rPr lang="es-ES" dirty="0" smtClean="0"/>
            <a:t>Seguridad Informática</a:t>
          </a:r>
          <a:endParaRPr lang="es-ES" dirty="0"/>
        </a:p>
      </dgm:t>
    </dgm:pt>
    <dgm:pt modelId="{E809D177-3DF8-B44D-90EF-DE9B27EB2CA1}" type="parTrans" cxnId="{0AB2AA18-E0CC-DE40-A7CF-F7709775EC3D}">
      <dgm:prSet/>
      <dgm:spPr/>
      <dgm:t>
        <a:bodyPr/>
        <a:lstStyle/>
        <a:p>
          <a:endParaRPr lang="es-ES"/>
        </a:p>
      </dgm:t>
    </dgm:pt>
    <dgm:pt modelId="{DBDAB555-D1DE-2A49-AE55-50F3353068E5}" type="sibTrans" cxnId="{0AB2AA18-E0CC-DE40-A7CF-F7709775EC3D}">
      <dgm:prSet/>
      <dgm:spPr/>
      <dgm:t>
        <a:bodyPr/>
        <a:lstStyle/>
        <a:p>
          <a:endParaRPr lang="es-ES"/>
        </a:p>
      </dgm:t>
    </dgm:pt>
    <dgm:pt modelId="{4A4EEBB5-EE33-E146-966F-63A5C0A7B00E}">
      <dgm:prSet phldrT="[Texto]"/>
      <dgm:spPr/>
      <dgm:t>
        <a:bodyPr/>
        <a:lstStyle/>
        <a:p>
          <a:r>
            <a:rPr lang="es-ES" dirty="0" smtClean="0"/>
            <a:t>Seguridad de la Información</a:t>
          </a:r>
          <a:endParaRPr lang="es-ES" dirty="0"/>
        </a:p>
      </dgm:t>
    </dgm:pt>
    <dgm:pt modelId="{333BF6F5-9B2B-634A-B685-CE50952B8795}" type="parTrans" cxnId="{BECB7FE8-DE62-B74E-826C-333C05ABD1DF}">
      <dgm:prSet/>
      <dgm:spPr/>
      <dgm:t>
        <a:bodyPr/>
        <a:lstStyle/>
        <a:p>
          <a:endParaRPr lang="es-ES"/>
        </a:p>
      </dgm:t>
    </dgm:pt>
    <dgm:pt modelId="{A7CCF67B-96C4-2340-AF71-CFA5569BBC0F}" type="sibTrans" cxnId="{BECB7FE8-DE62-B74E-826C-333C05ABD1DF}">
      <dgm:prSet/>
      <dgm:spPr/>
      <dgm:t>
        <a:bodyPr/>
        <a:lstStyle/>
        <a:p>
          <a:endParaRPr lang="es-ES"/>
        </a:p>
      </dgm:t>
    </dgm:pt>
    <dgm:pt modelId="{A56D95C5-3FFC-B342-9E80-2C8EAFD2BE1C}">
      <dgm:prSet phldrT="[Texto]"/>
      <dgm:spPr/>
      <dgm:t>
        <a:bodyPr/>
        <a:lstStyle/>
        <a:p>
          <a:r>
            <a:rPr lang="es-ES" dirty="0" err="1" smtClean="0"/>
            <a:t>Ciberseguridad</a:t>
          </a:r>
          <a:endParaRPr lang="es-ES" dirty="0"/>
        </a:p>
      </dgm:t>
    </dgm:pt>
    <dgm:pt modelId="{1FEB05C0-0962-E54B-A015-3C53929A7F99}" type="parTrans" cxnId="{AE0AFC16-8A11-9747-BF7D-750286C6F7FB}">
      <dgm:prSet/>
      <dgm:spPr/>
      <dgm:t>
        <a:bodyPr/>
        <a:lstStyle/>
        <a:p>
          <a:endParaRPr lang="es-ES"/>
        </a:p>
      </dgm:t>
    </dgm:pt>
    <dgm:pt modelId="{1F0A65A1-04B7-884A-B2EB-ABCCB75790D7}" type="sibTrans" cxnId="{AE0AFC16-8A11-9747-BF7D-750286C6F7FB}">
      <dgm:prSet/>
      <dgm:spPr/>
      <dgm:t>
        <a:bodyPr/>
        <a:lstStyle/>
        <a:p>
          <a:endParaRPr lang="es-ES"/>
        </a:p>
      </dgm:t>
    </dgm:pt>
    <dgm:pt modelId="{4EA52A2C-5C25-0D47-B7C6-4EE0D018DD02}" type="pres">
      <dgm:prSet presAssocID="{D8C01F07-921C-2042-8CAB-86457598EA62}" presName="Name0" presStyleCnt="0">
        <dgm:presLayoutVars>
          <dgm:dir/>
          <dgm:resizeHandles val="exact"/>
        </dgm:presLayoutVars>
      </dgm:prSet>
      <dgm:spPr/>
    </dgm:pt>
    <dgm:pt modelId="{B927D40B-415F-C94A-AFA6-F1862D5B0208}" type="pres">
      <dgm:prSet presAssocID="{4295917D-EC43-AC47-BDA1-D8BE2318BF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2EB776-0307-2446-AA51-3E9C539BD6A0}" type="pres">
      <dgm:prSet presAssocID="{DBDAB555-D1DE-2A49-AE55-50F3353068E5}" presName="sibTrans" presStyleLbl="sibTrans2D1" presStyleIdx="0" presStyleCnt="2"/>
      <dgm:spPr/>
      <dgm:t>
        <a:bodyPr/>
        <a:lstStyle/>
        <a:p>
          <a:endParaRPr lang="es-UY"/>
        </a:p>
      </dgm:t>
    </dgm:pt>
    <dgm:pt modelId="{D532D99D-0A05-7249-9FA4-6FB5C91D9F52}" type="pres">
      <dgm:prSet presAssocID="{DBDAB555-D1DE-2A49-AE55-50F3353068E5}" presName="connectorText" presStyleLbl="sibTrans2D1" presStyleIdx="0" presStyleCnt="2"/>
      <dgm:spPr/>
      <dgm:t>
        <a:bodyPr/>
        <a:lstStyle/>
        <a:p>
          <a:endParaRPr lang="es-UY"/>
        </a:p>
      </dgm:t>
    </dgm:pt>
    <dgm:pt modelId="{CFE16452-BD13-2841-B081-A1C4D88AD7EC}" type="pres">
      <dgm:prSet presAssocID="{4A4EEBB5-EE33-E146-966F-63A5C0A7B0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00C2AA4-39CC-A04A-BE0B-C51B9981915E}" type="pres">
      <dgm:prSet presAssocID="{A7CCF67B-96C4-2340-AF71-CFA5569BBC0F}" presName="sibTrans" presStyleLbl="sibTrans2D1" presStyleIdx="1" presStyleCnt="2"/>
      <dgm:spPr/>
      <dgm:t>
        <a:bodyPr/>
        <a:lstStyle/>
        <a:p>
          <a:endParaRPr lang="es-UY"/>
        </a:p>
      </dgm:t>
    </dgm:pt>
    <dgm:pt modelId="{5B081DCF-0A02-1042-86B2-C97CB960DBAE}" type="pres">
      <dgm:prSet presAssocID="{A7CCF67B-96C4-2340-AF71-CFA5569BBC0F}" presName="connectorText" presStyleLbl="sibTrans2D1" presStyleIdx="1" presStyleCnt="2"/>
      <dgm:spPr/>
      <dgm:t>
        <a:bodyPr/>
        <a:lstStyle/>
        <a:p>
          <a:endParaRPr lang="es-UY"/>
        </a:p>
      </dgm:t>
    </dgm:pt>
    <dgm:pt modelId="{8F8A9E3A-9CA3-8244-B298-8ACD936E02E1}" type="pres">
      <dgm:prSet presAssocID="{A56D95C5-3FFC-B342-9E80-2C8EAFD2BE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AE0AFC16-8A11-9747-BF7D-750286C6F7FB}" srcId="{D8C01F07-921C-2042-8CAB-86457598EA62}" destId="{A56D95C5-3FFC-B342-9E80-2C8EAFD2BE1C}" srcOrd="2" destOrd="0" parTransId="{1FEB05C0-0962-E54B-A015-3C53929A7F99}" sibTransId="{1F0A65A1-04B7-884A-B2EB-ABCCB75790D7}"/>
    <dgm:cxn modelId="{615A6934-6941-1645-809E-939CA1C42AD8}" type="presOf" srcId="{4295917D-EC43-AC47-BDA1-D8BE2318BF7D}" destId="{B927D40B-415F-C94A-AFA6-F1862D5B0208}" srcOrd="0" destOrd="0" presId="urn:microsoft.com/office/officeart/2005/8/layout/process1"/>
    <dgm:cxn modelId="{BECB7FE8-DE62-B74E-826C-333C05ABD1DF}" srcId="{D8C01F07-921C-2042-8CAB-86457598EA62}" destId="{4A4EEBB5-EE33-E146-966F-63A5C0A7B00E}" srcOrd="1" destOrd="0" parTransId="{333BF6F5-9B2B-634A-B685-CE50952B8795}" sibTransId="{A7CCF67B-96C4-2340-AF71-CFA5569BBC0F}"/>
    <dgm:cxn modelId="{4835C99A-ABEF-6B41-A2E1-B7E77B62D61B}" type="presOf" srcId="{A7CCF67B-96C4-2340-AF71-CFA5569BBC0F}" destId="{400C2AA4-39CC-A04A-BE0B-C51B9981915E}" srcOrd="0" destOrd="0" presId="urn:microsoft.com/office/officeart/2005/8/layout/process1"/>
    <dgm:cxn modelId="{9CEF06CC-1063-5A43-93E4-E2F8B66E57E4}" type="presOf" srcId="{D8C01F07-921C-2042-8CAB-86457598EA62}" destId="{4EA52A2C-5C25-0D47-B7C6-4EE0D018DD02}" srcOrd="0" destOrd="0" presId="urn:microsoft.com/office/officeart/2005/8/layout/process1"/>
    <dgm:cxn modelId="{FD26A97E-3ADC-1940-A740-4663EC226EB9}" type="presOf" srcId="{A56D95C5-3FFC-B342-9E80-2C8EAFD2BE1C}" destId="{8F8A9E3A-9CA3-8244-B298-8ACD936E02E1}" srcOrd="0" destOrd="0" presId="urn:microsoft.com/office/officeart/2005/8/layout/process1"/>
    <dgm:cxn modelId="{0AB2AA18-E0CC-DE40-A7CF-F7709775EC3D}" srcId="{D8C01F07-921C-2042-8CAB-86457598EA62}" destId="{4295917D-EC43-AC47-BDA1-D8BE2318BF7D}" srcOrd="0" destOrd="0" parTransId="{E809D177-3DF8-B44D-90EF-DE9B27EB2CA1}" sibTransId="{DBDAB555-D1DE-2A49-AE55-50F3353068E5}"/>
    <dgm:cxn modelId="{726DF3DB-ADFD-2A44-863E-22009D1DC4B6}" type="presOf" srcId="{4A4EEBB5-EE33-E146-966F-63A5C0A7B00E}" destId="{CFE16452-BD13-2841-B081-A1C4D88AD7EC}" srcOrd="0" destOrd="0" presId="urn:microsoft.com/office/officeart/2005/8/layout/process1"/>
    <dgm:cxn modelId="{518A3BB6-1FEA-1E45-817B-7FDA7DD0D4E2}" type="presOf" srcId="{DBDAB555-D1DE-2A49-AE55-50F3353068E5}" destId="{A32EB776-0307-2446-AA51-3E9C539BD6A0}" srcOrd="0" destOrd="0" presId="urn:microsoft.com/office/officeart/2005/8/layout/process1"/>
    <dgm:cxn modelId="{B44F5498-8A12-8C40-962D-C1D5190AD821}" type="presOf" srcId="{DBDAB555-D1DE-2A49-AE55-50F3353068E5}" destId="{D532D99D-0A05-7249-9FA4-6FB5C91D9F52}" srcOrd="1" destOrd="0" presId="urn:microsoft.com/office/officeart/2005/8/layout/process1"/>
    <dgm:cxn modelId="{8DC0E02C-889B-6146-9A01-FBA5491CCA30}" type="presOf" srcId="{A7CCF67B-96C4-2340-AF71-CFA5569BBC0F}" destId="{5B081DCF-0A02-1042-86B2-C97CB960DBAE}" srcOrd="1" destOrd="0" presId="urn:microsoft.com/office/officeart/2005/8/layout/process1"/>
    <dgm:cxn modelId="{EDBD201D-DFE0-7E4E-9460-49BB3F8F53B1}" type="presParOf" srcId="{4EA52A2C-5C25-0D47-B7C6-4EE0D018DD02}" destId="{B927D40B-415F-C94A-AFA6-F1862D5B0208}" srcOrd="0" destOrd="0" presId="urn:microsoft.com/office/officeart/2005/8/layout/process1"/>
    <dgm:cxn modelId="{506FE191-20B6-4A47-ACF8-FCBED1258517}" type="presParOf" srcId="{4EA52A2C-5C25-0D47-B7C6-4EE0D018DD02}" destId="{A32EB776-0307-2446-AA51-3E9C539BD6A0}" srcOrd="1" destOrd="0" presId="urn:microsoft.com/office/officeart/2005/8/layout/process1"/>
    <dgm:cxn modelId="{824671D4-DF47-DB42-9A74-EEBE7B5CB1BC}" type="presParOf" srcId="{A32EB776-0307-2446-AA51-3E9C539BD6A0}" destId="{D532D99D-0A05-7249-9FA4-6FB5C91D9F52}" srcOrd="0" destOrd="0" presId="urn:microsoft.com/office/officeart/2005/8/layout/process1"/>
    <dgm:cxn modelId="{5BCB1895-AF04-BC43-84B3-1C23F53899CA}" type="presParOf" srcId="{4EA52A2C-5C25-0D47-B7C6-4EE0D018DD02}" destId="{CFE16452-BD13-2841-B081-A1C4D88AD7EC}" srcOrd="2" destOrd="0" presId="urn:microsoft.com/office/officeart/2005/8/layout/process1"/>
    <dgm:cxn modelId="{08821A14-2327-A44C-9830-A176748743A7}" type="presParOf" srcId="{4EA52A2C-5C25-0D47-B7C6-4EE0D018DD02}" destId="{400C2AA4-39CC-A04A-BE0B-C51B9981915E}" srcOrd="3" destOrd="0" presId="urn:microsoft.com/office/officeart/2005/8/layout/process1"/>
    <dgm:cxn modelId="{CF776B54-420E-5643-9B58-62D83B9C0316}" type="presParOf" srcId="{400C2AA4-39CC-A04A-BE0B-C51B9981915E}" destId="{5B081DCF-0A02-1042-86B2-C97CB960DBAE}" srcOrd="0" destOrd="0" presId="urn:microsoft.com/office/officeart/2005/8/layout/process1"/>
    <dgm:cxn modelId="{05780539-7F96-C44B-A81A-9889AE6D20D5}" type="presParOf" srcId="{4EA52A2C-5C25-0D47-B7C6-4EE0D018DD02}" destId="{8F8A9E3A-9CA3-8244-B298-8ACD936E02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6F833-813E-344A-BC23-87762159C396}" type="doc">
      <dgm:prSet loTypeId="urn:microsoft.com/office/officeart/2005/8/layout/cycle4" loCatId="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BD5A3257-9CEB-5248-9A1C-6CF9068D97A1}">
      <dgm:prSet phldrT="[Texto]" custT="1"/>
      <dgm:spPr/>
      <dgm:t>
        <a:bodyPr/>
        <a:lstStyle/>
        <a:p>
          <a:r>
            <a:rPr lang="es-ES" sz="2400" dirty="0" smtClean="0"/>
            <a:t>Social</a:t>
          </a:r>
          <a:endParaRPr lang="es-ES" sz="2400" dirty="0"/>
        </a:p>
      </dgm:t>
    </dgm:pt>
    <dgm:pt modelId="{1DF19A97-09F0-C447-8413-9415B5E0B9AB}" type="parTrans" cxnId="{033E171C-B99F-7142-8D29-C00BFF574A90}">
      <dgm:prSet/>
      <dgm:spPr/>
      <dgm:t>
        <a:bodyPr/>
        <a:lstStyle/>
        <a:p>
          <a:endParaRPr lang="es-ES"/>
        </a:p>
      </dgm:t>
    </dgm:pt>
    <dgm:pt modelId="{C6ECA5B6-F36B-344C-9F4C-EDA5886DB12B}" type="sibTrans" cxnId="{033E171C-B99F-7142-8D29-C00BFF574A90}">
      <dgm:prSet/>
      <dgm:spPr/>
      <dgm:t>
        <a:bodyPr/>
        <a:lstStyle/>
        <a:p>
          <a:endParaRPr lang="es-ES"/>
        </a:p>
      </dgm:t>
    </dgm:pt>
    <dgm:pt modelId="{B4330FBD-7E39-574E-906C-0D2A6DD6892D}">
      <dgm:prSet phldrT="[Texto]"/>
      <dgm:spPr/>
      <dgm:t>
        <a:bodyPr/>
        <a:lstStyle/>
        <a:p>
          <a:r>
            <a:rPr lang="es-ES" dirty="0" smtClean="0"/>
            <a:t>Marketing</a:t>
          </a:r>
          <a:endParaRPr lang="es-ES" dirty="0"/>
        </a:p>
      </dgm:t>
    </dgm:pt>
    <dgm:pt modelId="{D985B671-1983-AE45-9EE9-E78A1D747644}" type="parTrans" cxnId="{446CB684-2D19-2647-8C94-8D7B96A2FA98}">
      <dgm:prSet/>
      <dgm:spPr/>
      <dgm:t>
        <a:bodyPr/>
        <a:lstStyle/>
        <a:p>
          <a:endParaRPr lang="es-ES"/>
        </a:p>
      </dgm:t>
    </dgm:pt>
    <dgm:pt modelId="{00AB7338-4F12-314E-B6D3-613311ED61BC}" type="sibTrans" cxnId="{446CB684-2D19-2647-8C94-8D7B96A2FA98}">
      <dgm:prSet/>
      <dgm:spPr/>
      <dgm:t>
        <a:bodyPr/>
        <a:lstStyle/>
        <a:p>
          <a:endParaRPr lang="es-ES"/>
        </a:p>
      </dgm:t>
    </dgm:pt>
    <dgm:pt modelId="{4B46A112-EFC1-0B4F-B5D8-073949A7E0A2}">
      <dgm:prSet phldrT="[Texto]" custT="1"/>
      <dgm:spPr/>
      <dgm:t>
        <a:bodyPr/>
        <a:lstStyle/>
        <a:p>
          <a:r>
            <a:rPr lang="es-ES" sz="2400" dirty="0" smtClean="0"/>
            <a:t>Mobile</a:t>
          </a:r>
          <a:endParaRPr lang="es-ES" sz="2400" dirty="0"/>
        </a:p>
      </dgm:t>
    </dgm:pt>
    <dgm:pt modelId="{B3B4C3BC-4803-304F-A39D-EEC8BED049E3}" type="parTrans" cxnId="{4DFA7A64-0D1E-A742-B629-04B7E4DA753F}">
      <dgm:prSet/>
      <dgm:spPr/>
      <dgm:t>
        <a:bodyPr/>
        <a:lstStyle/>
        <a:p>
          <a:endParaRPr lang="es-ES"/>
        </a:p>
      </dgm:t>
    </dgm:pt>
    <dgm:pt modelId="{FE34B36E-518B-1143-A6FB-49F0F152E78C}" type="sibTrans" cxnId="{4DFA7A64-0D1E-A742-B629-04B7E4DA753F}">
      <dgm:prSet/>
      <dgm:spPr/>
      <dgm:t>
        <a:bodyPr/>
        <a:lstStyle/>
        <a:p>
          <a:endParaRPr lang="es-ES"/>
        </a:p>
      </dgm:t>
    </dgm:pt>
    <dgm:pt modelId="{D3C8AED8-D132-354C-911C-A1BD2275F15D}">
      <dgm:prSet phldrT="[Texto]"/>
      <dgm:spPr/>
      <dgm:t>
        <a:bodyPr/>
        <a:lstStyle/>
        <a:p>
          <a:r>
            <a:rPr lang="es-ES" dirty="0" smtClean="0"/>
            <a:t>Conectividad Universal</a:t>
          </a:r>
          <a:endParaRPr lang="es-ES" dirty="0"/>
        </a:p>
      </dgm:t>
    </dgm:pt>
    <dgm:pt modelId="{C428FA75-77E9-6F49-8BFE-DE05F2AAB19D}" type="parTrans" cxnId="{19C7361C-19C5-C740-8D9D-5585F290B8C8}">
      <dgm:prSet/>
      <dgm:spPr/>
      <dgm:t>
        <a:bodyPr/>
        <a:lstStyle/>
        <a:p>
          <a:endParaRPr lang="es-ES"/>
        </a:p>
      </dgm:t>
    </dgm:pt>
    <dgm:pt modelId="{2227DEAE-36BE-1740-BA7A-5ED209C948F4}" type="sibTrans" cxnId="{19C7361C-19C5-C740-8D9D-5585F290B8C8}">
      <dgm:prSet/>
      <dgm:spPr/>
      <dgm:t>
        <a:bodyPr/>
        <a:lstStyle/>
        <a:p>
          <a:endParaRPr lang="es-ES"/>
        </a:p>
      </dgm:t>
    </dgm:pt>
    <dgm:pt modelId="{1C632E80-51B1-3B4B-8C89-8D65ED01D5CC}">
      <dgm:prSet phldrT="[Texto]" custT="1"/>
      <dgm:spPr/>
      <dgm:t>
        <a:bodyPr/>
        <a:lstStyle/>
        <a:p>
          <a:r>
            <a:rPr lang="es-ES" sz="2400" dirty="0" smtClean="0"/>
            <a:t>Cloud</a:t>
          </a:r>
          <a:endParaRPr lang="es-ES" sz="2400" dirty="0"/>
        </a:p>
      </dgm:t>
    </dgm:pt>
    <dgm:pt modelId="{8D5C514D-CD73-6740-98C3-34E0F518176F}" type="parTrans" cxnId="{9F223FC6-3A1D-854E-92E6-1962D4F7488D}">
      <dgm:prSet/>
      <dgm:spPr/>
      <dgm:t>
        <a:bodyPr/>
        <a:lstStyle/>
        <a:p>
          <a:endParaRPr lang="es-ES"/>
        </a:p>
      </dgm:t>
    </dgm:pt>
    <dgm:pt modelId="{E1535733-D159-494A-B247-AE35AD16C53F}" type="sibTrans" cxnId="{9F223FC6-3A1D-854E-92E6-1962D4F7488D}">
      <dgm:prSet/>
      <dgm:spPr/>
      <dgm:t>
        <a:bodyPr/>
        <a:lstStyle/>
        <a:p>
          <a:endParaRPr lang="es-ES"/>
        </a:p>
      </dgm:t>
    </dgm:pt>
    <dgm:pt modelId="{21EA5266-AE69-D04C-8751-2AB20FA503C7}">
      <dgm:prSet phldrT="[Texto]"/>
      <dgm:spPr/>
      <dgm:t>
        <a:bodyPr/>
        <a:lstStyle/>
        <a:p>
          <a:r>
            <a:rPr lang="es-ES" dirty="0" smtClean="0"/>
            <a:t>Agilidad, respuesta rápida al cambio</a:t>
          </a:r>
          <a:endParaRPr lang="es-ES" dirty="0"/>
        </a:p>
      </dgm:t>
    </dgm:pt>
    <dgm:pt modelId="{0B849CA8-1B31-BC4E-B6B1-6D3AC380DF4D}" type="parTrans" cxnId="{A6B1025D-7AC7-E640-A654-9004CCD29686}">
      <dgm:prSet/>
      <dgm:spPr/>
      <dgm:t>
        <a:bodyPr/>
        <a:lstStyle/>
        <a:p>
          <a:endParaRPr lang="es-ES"/>
        </a:p>
      </dgm:t>
    </dgm:pt>
    <dgm:pt modelId="{9A4E9E39-1FEC-D448-A1D3-F4E94E0E19EB}" type="sibTrans" cxnId="{A6B1025D-7AC7-E640-A654-9004CCD29686}">
      <dgm:prSet/>
      <dgm:spPr/>
      <dgm:t>
        <a:bodyPr/>
        <a:lstStyle/>
        <a:p>
          <a:endParaRPr lang="es-ES"/>
        </a:p>
      </dgm:t>
    </dgm:pt>
    <dgm:pt modelId="{4382C3A6-FDCE-D743-9CB4-2AAEE376D6F9}">
      <dgm:prSet phldrT="[Texto]" custT="1"/>
      <dgm:spPr/>
      <dgm:t>
        <a:bodyPr/>
        <a:lstStyle/>
        <a:p>
          <a:r>
            <a:rPr lang="es-ES" sz="1600" dirty="0" err="1" smtClean="0"/>
            <a:t>Information</a:t>
          </a:r>
          <a:endParaRPr lang="es-ES" sz="1600" dirty="0"/>
        </a:p>
      </dgm:t>
    </dgm:pt>
    <dgm:pt modelId="{8CA08607-08A8-2546-BF70-8C8DCC968F33}" type="parTrans" cxnId="{017FBF20-5943-4946-A279-445A13F206D6}">
      <dgm:prSet/>
      <dgm:spPr/>
      <dgm:t>
        <a:bodyPr/>
        <a:lstStyle/>
        <a:p>
          <a:endParaRPr lang="es-ES"/>
        </a:p>
      </dgm:t>
    </dgm:pt>
    <dgm:pt modelId="{0D927C8D-2D17-984F-AE52-3963946F3B92}" type="sibTrans" cxnId="{017FBF20-5943-4946-A279-445A13F206D6}">
      <dgm:prSet/>
      <dgm:spPr/>
      <dgm:t>
        <a:bodyPr/>
        <a:lstStyle/>
        <a:p>
          <a:endParaRPr lang="es-ES"/>
        </a:p>
      </dgm:t>
    </dgm:pt>
    <dgm:pt modelId="{90C208E3-8580-674B-81E2-4CA7051B7DD4}">
      <dgm:prSet phldrT="[Texto]"/>
      <dgm:spPr/>
      <dgm:t>
        <a:bodyPr/>
        <a:lstStyle/>
        <a:p>
          <a:r>
            <a:rPr lang="es-ES" dirty="0" smtClean="0"/>
            <a:t>Big Data, </a:t>
          </a:r>
          <a:r>
            <a:rPr lang="es-ES" dirty="0" err="1" smtClean="0"/>
            <a:t>Analitics</a:t>
          </a:r>
          <a:endParaRPr lang="es-ES" dirty="0"/>
        </a:p>
      </dgm:t>
    </dgm:pt>
    <dgm:pt modelId="{CD8CF12E-ACF3-104C-9199-7E22C0937E07}" type="parTrans" cxnId="{BE33B4AA-49AE-AA41-B8C6-9FD821320551}">
      <dgm:prSet/>
      <dgm:spPr/>
      <dgm:t>
        <a:bodyPr/>
        <a:lstStyle/>
        <a:p>
          <a:endParaRPr lang="es-ES"/>
        </a:p>
      </dgm:t>
    </dgm:pt>
    <dgm:pt modelId="{933DBD06-F7A0-3643-BF3F-35DB3405B20B}" type="sibTrans" cxnId="{BE33B4AA-49AE-AA41-B8C6-9FD821320551}">
      <dgm:prSet/>
      <dgm:spPr/>
      <dgm:t>
        <a:bodyPr/>
        <a:lstStyle/>
        <a:p>
          <a:endParaRPr lang="es-ES"/>
        </a:p>
      </dgm:t>
    </dgm:pt>
    <dgm:pt modelId="{9DF0C32D-0993-334F-9C3E-3F00C9271C50}" type="pres">
      <dgm:prSet presAssocID="{5FE6F833-813E-344A-BC23-87762159C39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151E287D-8F0D-EB45-BC8A-B8D811B7EC60}" type="pres">
      <dgm:prSet presAssocID="{5FE6F833-813E-344A-BC23-87762159C396}" presName="children" presStyleCnt="0"/>
      <dgm:spPr/>
    </dgm:pt>
    <dgm:pt modelId="{AB1BBCC6-EC31-C544-9172-963B3BEDA81E}" type="pres">
      <dgm:prSet presAssocID="{5FE6F833-813E-344A-BC23-87762159C396}" presName="child1group" presStyleCnt="0"/>
      <dgm:spPr/>
    </dgm:pt>
    <dgm:pt modelId="{6B038D01-E060-4F43-BA91-B77AE623CC82}" type="pres">
      <dgm:prSet presAssocID="{5FE6F833-813E-344A-BC23-87762159C396}" presName="child1" presStyleLbl="bgAcc1" presStyleIdx="0" presStyleCnt="4"/>
      <dgm:spPr/>
      <dgm:t>
        <a:bodyPr/>
        <a:lstStyle/>
        <a:p>
          <a:endParaRPr lang="es-UY"/>
        </a:p>
      </dgm:t>
    </dgm:pt>
    <dgm:pt modelId="{C49F0D8A-D6DE-354E-9109-8FA3402D3553}" type="pres">
      <dgm:prSet presAssocID="{5FE6F833-813E-344A-BC23-87762159C39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D2EC409-1B99-E44F-9FF9-ECCB6C6F3D60}" type="pres">
      <dgm:prSet presAssocID="{5FE6F833-813E-344A-BC23-87762159C396}" presName="child2group" presStyleCnt="0"/>
      <dgm:spPr/>
    </dgm:pt>
    <dgm:pt modelId="{A644377D-8076-8A4F-B4E8-E57785842473}" type="pres">
      <dgm:prSet presAssocID="{5FE6F833-813E-344A-BC23-87762159C396}" presName="child2" presStyleLbl="bgAcc1" presStyleIdx="1" presStyleCnt="4"/>
      <dgm:spPr/>
      <dgm:t>
        <a:bodyPr/>
        <a:lstStyle/>
        <a:p>
          <a:endParaRPr lang="es-ES"/>
        </a:p>
      </dgm:t>
    </dgm:pt>
    <dgm:pt modelId="{D50985B2-34D2-7342-87EB-3A357EC7B598}" type="pres">
      <dgm:prSet presAssocID="{5FE6F833-813E-344A-BC23-87762159C39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9E2704-9996-2742-8955-4CE973D49989}" type="pres">
      <dgm:prSet presAssocID="{5FE6F833-813E-344A-BC23-87762159C396}" presName="child3group" presStyleCnt="0"/>
      <dgm:spPr/>
    </dgm:pt>
    <dgm:pt modelId="{4BED6DA6-CD8B-6742-B3DC-E7ED3F2A414C}" type="pres">
      <dgm:prSet presAssocID="{5FE6F833-813E-344A-BC23-87762159C396}" presName="child3" presStyleLbl="bgAcc1" presStyleIdx="2" presStyleCnt="4"/>
      <dgm:spPr/>
      <dgm:t>
        <a:bodyPr/>
        <a:lstStyle/>
        <a:p>
          <a:endParaRPr lang="es-UY"/>
        </a:p>
      </dgm:t>
    </dgm:pt>
    <dgm:pt modelId="{ABA7147A-EFB2-FB4B-A95D-ACA7009029B1}" type="pres">
      <dgm:prSet presAssocID="{5FE6F833-813E-344A-BC23-87762159C39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F5E9885-6AA5-4D41-8E58-EAE728BE14D7}" type="pres">
      <dgm:prSet presAssocID="{5FE6F833-813E-344A-BC23-87762159C396}" presName="child4group" presStyleCnt="0"/>
      <dgm:spPr/>
    </dgm:pt>
    <dgm:pt modelId="{B9342999-7A25-8A4E-801A-79F3DA995289}" type="pres">
      <dgm:prSet presAssocID="{5FE6F833-813E-344A-BC23-87762159C396}" presName="child4" presStyleLbl="bgAcc1" presStyleIdx="3" presStyleCnt="4"/>
      <dgm:spPr/>
      <dgm:t>
        <a:bodyPr/>
        <a:lstStyle/>
        <a:p>
          <a:endParaRPr lang="es-ES"/>
        </a:p>
      </dgm:t>
    </dgm:pt>
    <dgm:pt modelId="{97F0E480-486E-EB4D-AFC0-92EF0D232C5F}" type="pres">
      <dgm:prSet presAssocID="{5FE6F833-813E-344A-BC23-87762159C39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B396A-1F1D-6349-A89A-8571F7C40D68}" type="pres">
      <dgm:prSet presAssocID="{5FE6F833-813E-344A-BC23-87762159C396}" presName="childPlaceholder" presStyleCnt="0"/>
      <dgm:spPr/>
    </dgm:pt>
    <dgm:pt modelId="{97D80CE5-8661-C542-9874-504F875E9C66}" type="pres">
      <dgm:prSet presAssocID="{5FE6F833-813E-344A-BC23-87762159C396}" presName="circle" presStyleCnt="0"/>
      <dgm:spPr/>
    </dgm:pt>
    <dgm:pt modelId="{53C3F230-AFB2-BE4A-BD87-0B32476B5298}" type="pres">
      <dgm:prSet presAssocID="{5FE6F833-813E-344A-BC23-87762159C39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1165295-5F41-864B-87F2-95DCD5FF5C80}" type="pres">
      <dgm:prSet presAssocID="{5FE6F833-813E-344A-BC23-87762159C39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81CE8-BAF6-2E44-8EC8-F9D41D45540A}" type="pres">
      <dgm:prSet presAssocID="{5FE6F833-813E-344A-BC23-87762159C39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E9A0FF9-8192-7E44-9AFE-FB03A248D1DC}" type="pres">
      <dgm:prSet presAssocID="{5FE6F833-813E-344A-BC23-87762159C39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6DBD1784-39EC-6849-A212-798E8BDA8E06}" type="pres">
      <dgm:prSet presAssocID="{5FE6F833-813E-344A-BC23-87762159C396}" presName="quadrantPlaceholder" presStyleCnt="0"/>
      <dgm:spPr/>
    </dgm:pt>
    <dgm:pt modelId="{0DE82EE1-DBB9-0D4D-8D14-48ADDABD4DA2}" type="pres">
      <dgm:prSet presAssocID="{5FE6F833-813E-344A-BC23-87762159C396}" presName="center1" presStyleLbl="fgShp" presStyleIdx="0" presStyleCnt="2"/>
      <dgm:spPr/>
    </dgm:pt>
    <dgm:pt modelId="{C1FDFD40-495D-2845-847B-0C0EFD0F4A6B}" type="pres">
      <dgm:prSet presAssocID="{5FE6F833-813E-344A-BC23-87762159C396}" presName="center2" presStyleLbl="fgShp" presStyleIdx="1" presStyleCnt="2"/>
      <dgm:spPr/>
    </dgm:pt>
  </dgm:ptLst>
  <dgm:cxnLst>
    <dgm:cxn modelId="{4DFA7A64-0D1E-A742-B629-04B7E4DA753F}" srcId="{5FE6F833-813E-344A-BC23-87762159C396}" destId="{4B46A112-EFC1-0B4F-B5D8-073949A7E0A2}" srcOrd="1" destOrd="0" parTransId="{B3B4C3BC-4803-304F-A39D-EEC8BED049E3}" sibTransId="{FE34B36E-518B-1143-A6FB-49F0F152E78C}"/>
    <dgm:cxn modelId="{67CE675C-D187-294F-A210-0F9D706527AA}" type="presOf" srcId="{BD5A3257-9CEB-5248-9A1C-6CF9068D97A1}" destId="{53C3F230-AFB2-BE4A-BD87-0B32476B5298}" srcOrd="0" destOrd="0" presId="urn:microsoft.com/office/officeart/2005/8/layout/cycle4"/>
    <dgm:cxn modelId="{CA4A244F-9647-F745-B38D-032927F1E855}" type="presOf" srcId="{21EA5266-AE69-D04C-8751-2AB20FA503C7}" destId="{ABA7147A-EFB2-FB4B-A95D-ACA7009029B1}" srcOrd="1" destOrd="0" presId="urn:microsoft.com/office/officeart/2005/8/layout/cycle4"/>
    <dgm:cxn modelId="{D32B6773-7ED8-4447-B9EC-BF48613D724B}" type="presOf" srcId="{5FE6F833-813E-344A-BC23-87762159C396}" destId="{9DF0C32D-0993-334F-9C3E-3F00C9271C50}" srcOrd="0" destOrd="0" presId="urn:microsoft.com/office/officeart/2005/8/layout/cycle4"/>
    <dgm:cxn modelId="{9F223FC6-3A1D-854E-92E6-1962D4F7488D}" srcId="{5FE6F833-813E-344A-BC23-87762159C396}" destId="{1C632E80-51B1-3B4B-8C89-8D65ED01D5CC}" srcOrd="2" destOrd="0" parTransId="{8D5C514D-CD73-6740-98C3-34E0F518176F}" sibTransId="{E1535733-D159-494A-B247-AE35AD16C53F}"/>
    <dgm:cxn modelId="{D93A760C-88DF-6E4B-A505-B4964F05DAEC}" type="presOf" srcId="{B4330FBD-7E39-574E-906C-0D2A6DD6892D}" destId="{6B038D01-E060-4F43-BA91-B77AE623CC82}" srcOrd="0" destOrd="0" presId="urn:microsoft.com/office/officeart/2005/8/layout/cycle4"/>
    <dgm:cxn modelId="{A6B1025D-7AC7-E640-A654-9004CCD29686}" srcId="{1C632E80-51B1-3B4B-8C89-8D65ED01D5CC}" destId="{21EA5266-AE69-D04C-8751-2AB20FA503C7}" srcOrd="0" destOrd="0" parTransId="{0B849CA8-1B31-BC4E-B6B1-6D3AC380DF4D}" sibTransId="{9A4E9E39-1FEC-D448-A1D3-F4E94E0E19EB}"/>
    <dgm:cxn modelId="{033674D1-60A6-AF46-8EEB-8A24D59A8BD1}" type="presOf" srcId="{90C208E3-8580-674B-81E2-4CA7051B7DD4}" destId="{B9342999-7A25-8A4E-801A-79F3DA995289}" srcOrd="0" destOrd="0" presId="urn:microsoft.com/office/officeart/2005/8/layout/cycle4"/>
    <dgm:cxn modelId="{EE2834D4-AE10-834C-A210-3356BDAE4614}" type="presOf" srcId="{4B46A112-EFC1-0B4F-B5D8-073949A7E0A2}" destId="{81165295-5F41-864B-87F2-95DCD5FF5C80}" srcOrd="0" destOrd="0" presId="urn:microsoft.com/office/officeart/2005/8/layout/cycle4"/>
    <dgm:cxn modelId="{8B35A3F8-8CB8-D44C-A744-22D2AC308E6C}" type="presOf" srcId="{90C208E3-8580-674B-81E2-4CA7051B7DD4}" destId="{97F0E480-486E-EB4D-AFC0-92EF0D232C5F}" srcOrd="1" destOrd="0" presId="urn:microsoft.com/office/officeart/2005/8/layout/cycle4"/>
    <dgm:cxn modelId="{6D643552-C298-4444-9897-23ED66A0E0DB}" type="presOf" srcId="{D3C8AED8-D132-354C-911C-A1BD2275F15D}" destId="{D50985B2-34D2-7342-87EB-3A357EC7B598}" srcOrd="1" destOrd="0" presId="urn:microsoft.com/office/officeart/2005/8/layout/cycle4"/>
    <dgm:cxn modelId="{81442583-1FD7-684C-AE9C-A155A8A23712}" type="presOf" srcId="{B4330FBD-7E39-574E-906C-0D2A6DD6892D}" destId="{C49F0D8A-D6DE-354E-9109-8FA3402D3553}" srcOrd="1" destOrd="0" presId="urn:microsoft.com/office/officeart/2005/8/layout/cycle4"/>
    <dgm:cxn modelId="{017FBF20-5943-4946-A279-445A13F206D6}" srcId="{5FE6F833-813E-344A-BC23-87762159C396}" destId="{4382C3A6-FDCE-D743-9CB4-2AAEE376D6F9}" srcOrd="3" destOrd="0" parTransId="{8CA08607-08A8-2546-BF70-8C8DCC968F33}" sibTransId="{0D927C8D-2D17-984F-AE52-3963946F3B92}"/>
    <dgm:cxn modelId="{446CB684-2D19-2647-8C94-8D7B96A2FA98}" srcId="{BD5A3257-9CEB-5248-9A1C-6CF9068D97A1}" destId="{B4330FBD-7E39-574E-906C-0D2A6DD6892D}" srcOrd="0" destOrd="0" parTransId="{D985B671-1983-AE45-9EE9-E78A1D747644}" sibTransId="{00AB7338-4F12-314E-B6D3-613311ED61BC}"/>
    <dgm:cxn modelId="{BE33B4AA-49AE-AA41-B8C6-9FD821320551}" srcId="{4382C3A6-FDCE-D743-9CB4-2AAEE376D6F9}" destId="{90C208E3-8580-674B-81E2-4CA7051B7DD4}" srcOrd="0" destOrd="0" parTransId="{CD8CF12E-ACF3-104C-9199-7E22C0937E07}" sibTransId="{933DBD06-F7A0-3643-BF3F-35DB3405B20B}"/>
    <dgm:cxn modelId="{76849AF8-E226-2344-AD95-BB08C2F45CEC}" type="presOf" srcId="{21EA5266-AE69-D04C-8751-2AB20FA503C7}" destId="{4BED6DA6-CD8B-6742-B3DC-E7ED3F2A414C}" srcOrd="0" destOrd="0" presId="urn:microsoft.com/office/officeart/2005/8/layout/cycle4"/>
    <dgm:cxn modelId="{033E171C-B99F-7142-8D29-C00BFF574A90}" srcId="{5FE6F833-813E-344A-BC23-87762159C396}" destId="{BD5A3257-9CEB-5248-9A1C-6CF9068D97A1}" srcOrd="0" destOrd="0" parTransId="{1DF19A97-09F0-C447-8413-9415B5E0B9AB}" sibTransId="{C6ECA5B6-F36B-344C-9F4C-EDA5886DB12B}"/>
    <dgm:cxn modelId="{F2E85E3E-8024-574A-9DC9-00CCD1B9A0FF}" type="presOf" srcId="{4382C3A6-FDCE-D743-9CB4-2AAEE376D6F9}" destId="{FE9A0FF9-8192-7E44-9AFE-FB03A248D1DC}" srcOrd="0" destOrd="0" presId="urn:microsoft.com/office/officeart/2005/8/layout/cycle4"/>
    <dgm:cxn modelId="{E73A3E2B-3146-3644-BBE5-345871F49CC6}" type="presOf" srcId="{1C632E80-51B1-3B4B-8C89-8D65ED01D5CC}" destId="{36D81CE8-BAF6-2E44-8EC8-F9D41D45540A}" srcOrd="0" destOrd="0" presId="urn:microsoft.com/office/officeart/2005/8/layout/cycle4"/>
    <dgm:cxn modelId="{19C7361C-19C5-C740-8D9D-5585F290B8C8}" srcId="{4B46A112-EFC1-0B4F-B5D8-073949A7E0A2}" destId="{D3C8AED8-D132-354C-911C-A1BD2275F15D}" srcOrd="0" destOrd="0" parTransId="{C428FA75-77E9-6F49-8BFE-DE05F2AAB19D}" sibTransId="{2227DEAE-36BE-1740-BA7A-5ED209C948F4}"/>
    <dgm:cxn modelId="{FE5665E0-AA7B-5946-B69F-824871FB9204}" type="presOf" srcId="{D3C8AED8-D132-354C-911C-A1BD2275F15D}" destId="{A644377D-8076-8A4F-B4E8-E57785842473}" srcOrd="0" destOrd="0" presId="urn:microsoft.com/office/officeart/2005/8/layout/cycle4"/>
    <dgm:cxn modelId="{8FC85259-0F1A-4F43-A068-B8F0EFDD95B7}" type="presParOf" srcId="{9DF0C32D-0993-334F-9C3E-3F00C9271C50}" destId="{151E287D-8F0D-EB45-BC8A-B8D811B7EC60}" srcOrd="0" destOrd="0" presId="urn:microsoft.com/office/officeart/2005/8/layout/cycle4"/>
    <dgm:cxn modelId="{D7E4CA9B-2658-3E44-A21C-DE092EBC6373}" type="presParOf" srcId="{151E287D-8F0D-EB45-BC8A-B8D811B7EC60}" destId="{AB1BBCC6-EC31-C544-9172-963B3BEDA81E}" srcOrd="0" destOrd="0" presId="urn:microsoft.com/office/officeart/2005/8/layout/cycle4"/>
    <dgm:cxn modelId="{ECBDD206-6D2B-084D-A1A0-4EB14035580C}" type="presParOf" srcId="{AB1BBCC6-EC31-C544-9172-963B3BEDA81E}" destId="{6B038D01-E060-4F43-BA91-B77AE623CC82}" srcOrd="0" destOrd="0" presId="urn:microsoft.com/office/officeart/2005/8/layout/cycle4"/>
    <dgm:cxn modelId="{DA32C552-7CF0-6540-A046-1329303B4810}" type="presParOf" srcId="{AB1BBCC6-EC31-C544-9172-963B3BEDA81E}" destId="{C49F0D8A-D6DE-354E-9109-8FA3402D3553}" srcOrd="1" destOrd="0" presId="urn:microsoft.com/office/officeart/2005/8/layout/cycle4"/>
    <dgm:cxn modelId="{81397CC8-35ED-594A-8493-CEFCA7141A81}" type="presParOf" srcId="{151E287D-8F0D-EB45-BC8A-B8D811B7EC60}" destId="{1D2EC409-1B99-E44F-9FF9-ECCB6C6F3D60}" srcOrd="1" destOrd="0" presId="urn:microsoft.com/office/officeart/2005/8/layout/cycle4"/>
    <dgm:cxn modelId="{9C9B93D5-AAB1-9246-8106-8908FA980522}" type="presParOf" srcId="{1D2EC409-1B99-E44F-9FF9-ECCB6C6F3D60}" destId="{A644377D-8076-8A4F-B4E8-E57785842473}" srcOrd="0" destOrd="0" presId="urn:microsoft.com/office/officeart/2005/8/layout/cycle4"/>
    <dgm:cxn modelId="{7C2CFCD2-BE07-5641-BFCC-95D0AD09CC65}" type="presParOf" srcId="{1D2EC409-1B99-E44F-9FF9-ECCB6C6F3D60}" destId="{D50985B2-34D2-7342-87EB-3A357EC7B598}" srcOrd="1" destOrd="0" presId="urn:microsoft.com/office/officeart/2005/8/layout/cycle4"/>
    <dgm:cxn modelId="{F963E815-35C3-264E-9A86-EEDB900A9393}" type="presParOf" srcId="{151E287D-8F0D-EB45-BC8A-B8D811B7EC60}" destId="{3B9E2704-9996-2742-8955-4CE973D49989}" srcOrd="2" destOrd="0" presId="urn:microsoft.com/office/officeart/2005/8/layout/cycle4"/>
    <dgm:cxn modelId="{DB992915-2300-7E42-A6E5-C87C3DEA8C2D}" type="presParOf" srcId="{3B9E2704-9996-2742-8955-4CE973D49989}" destId="{4BED6DA6-CD8B-6742-B3DC-E7ED3F2A414C}" srcOrd="0" destOrd="0" presId="urn:microsoft.com/office/officeart/2005/8/layout/cycle4"/>
    <dgm:cxn modelId="{92EBB234-3504-6844-8C3A-A8AC596206E0}" type="presParOf" srcId="{3B9E2704-9996-2742-8955-4CE973D49989}" destId="{ABA7147A-EFB2-FB4B-A95D-ACA7009029B1}" srcOrd="1" destOrd="0" presId="urn:microsoft.com/office/officeart/2005/8/layout/cycle4"/>
    <dgm:cxn modelId="{E3F7AD8F-31F1-5F4F-8CD8-905B2FAAF505}" type="presParOf" srcId="{151E287D-8F0D-EB45-BC8A-B8D811B7EC60}" destId="{1F5E9885-6AA5-4D41-8E58-EAE728BE14D7}" srcOrd="3" destOrd="0" presId="urn:microsoft.com/office/officeart/2005/8/layout/cycle4"/>
    <dgm:cxn modelId="{6FB04D42-A0CE-0949-8F4C-FE5CDAC39F9A}" type="presParOf" srcId="{1F5E9885-6AA5-4D41-8E58-EAE728BE14D7}" destId="{B9342999-7A25-8A4E-801A-79F3DA995289}" srcOrd="0" destOrd="0" presId="urn:microsoft.com/office/officeart/2005/8/layout/cycle4"/>
    <dgm:cxn modelId="{1574D118-D075-A24F-916F-A16F2845279D}" type="presParOf" srcId="{1F5E9885-6AA5-4D41-8E58-EAE728BE14D7}" destId="{97F0E480-486E-EB4D-AFC0-92EF0D232C5F}" srcOrd="1" destOrd="0" presId="urn:microsoft.com/office/officeart/2005/8/layout/cycle4"/>
    <dgm:cxn modelId="{BCB77338-670C-0B40-98B9-FD6D4ACBF2D7}" type="presParOf" srcId="{151E287D-8F0D-EB45-BC8A-B8D811B7EC60}" destId="{C2EB396A-1F1D-6349-A89A-8571F7C40D68}" srcOrd="4" destOrd="0" presId="urn:microsoft.com/office/officeart/2005/8/layout/cycle4"/>
    <dgm:cxn modelId="{DC313F64-265D-3E4A-AE14-A500A432DCD0}" type="presParOf" srcId="{9DF0C32D-0993-334F-9C3E-3F00C9271C50}" destId="{97D80CE5-8661-C542-9874-504F875E9C66}" srcOrd="1" destOrd="0" presId="urn:microsoft.com/office/officeart/2005/8/layout/cycle4"/>
    <dgm:cxn modelId="{C1FDE040-7BBA-C84C-BD56-B5D910A9D02A}" type="presParOf" srcId="{97D80CE5-8661-C542-9874-504F875E9C66}" destId="{53C3F230-AFB2-BE4A-BD87-0B32476B5298}" srcOrd="0" destOrd="0" presId="urn:microsoft.com/office/officeart/2005/8/layout/cycle4"/>
    <dgm:cxn modelId="{DD5BC0ED-F6EC-A54E-9996-2ECBE9CDE667}" type="presParOf" srcId="{97D80CE5-8661-C542-9874-504F875E9C66}" destId="{81165295-5F41-864B-87F2-95DCD5FF5C80}" srcOrd="1" destOrd="0" presId="urn:microsoft.com/office/officeart/2005/8/layout/cycle4"/>
    <dgm:cxn modelId="{5840B9D3-922C-F445-A69C-9E1D062BCF5B}" type="presParOf" srcId="{97D80CE5-8661-C542-9874-504F875E9C66}" destId="{36D81CE8-BAF6-2E44-8EC8-F9D41D45540A}" srcOrd="2" destOrd="0" presId="urn:microsoft.com/office/officeart/2005/8/layout/cycle4"/>
    <dgm:cxn modelId="{80233C79-33C7-BF4C-9BA0-A9E8DA356024}" type="presParOf" srcId="{97D80CE5-8661-C542-9874-504F875E9C66}" destId="{FE9A0FF9-8192-7E44-9AFE-FB03A248D1DC}" srcOrd="3" destOrd="0" presId="urn:microsoft.com/office/officeart/2005/8/layout/cycle4"/>
    <dgm:cxn modelId="{A7A7A98E-3249-CF44-B857-2D4756BF387D}" type="presParOf" srcId="{97D80CE5-8661-C542-9874-504F875E9C66}" destId="{6DBD1784-39EC-6849-A212-798E8BDA8E06}" srcOrd="4" destOrd="0" presId="urn:microsoft.com/office/officeart/2005/8/layout/cycle4"/>
    <dgm:cxn modelId="{151DF531-BE90-3145-9503-076E80527107}" type="presParOf" srcId="{9DF0C32D-0993-334F-9C3E-3F00C9271C50}" destId="{0DE82EE1-DBB9-0D4D-8D14-48ADDABD4DA2}" srcOrd="2" destOrd="0" presId="urn:microsoft.com/office/officeart/2005/8/layout/cycle4"/>
    <dgm:cxn modelId="{4BD9C57E-20F7-D448-9EB0-A427B80E09DA}" type="presParOf" srcId="{9DF0C32D-0993-334F-9C3E-3F00C9271C50}" destId="{C1FDFD40-495D-2845-847B-0C0EFD0F4A6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67E092-8E19-45AD-9DFD-C4B8CD40BFD3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83E740-4390-43C2-9B7D-21579431E6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0ECA-7D0A-429B-9AD5-8A0B6DCB60A4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BA47-DC0F-493F-852B-7422D930B2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3A50-65B3-452B-955A-3FAA58B93F7C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C64B-0D69-4DFD-9D83-E091C21CA5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52A8-A7C1-4D0B-B93E-C44845B73DD0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AA55-0B46-4309-9F01-C2B00061A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6"/>
          <p:cNvCxnSpPr/>
          <p:nvPr userDrawn="1"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8150" y="6178550"/>
            <a:ext cx="44100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A700-ADA4-4A7E-9282-6F12D340B9D2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FD29-9876-481B-8CB4-9F1E0DE4EF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A2AC-29FD-4DBB-BFC6-6C22E6E2D78D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A39E-10B2-4A38-A3EE-E3A63D87CF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BD12-3F85-4B9D-90CC-C00783FA9F3E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E27A-BE18-4C95-BEA6-B74E4F762E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6209-2946-4D8D-860C-63F5C32596D0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F370-5B42-475C-8348-5FBB4AE0FB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11C4-5BB9-40C6-9286-E177213F665C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143F-4B88-4B7D-B879-60D71ED81D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A5EC-A52C-4CF3-B19C-DCE16E191BA3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6450-CF80-446F-BF96-0FB87D6A00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2C5D-8FDD-43B4-BEFB-8BA7397D586E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5DC7-C109-4349-A481-FD50CA45E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EB51-CA3C-44DD-A1A1-4BEBBE25FADF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9E3A-2C85-4A40-89CD-52A691C82B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382081-E409-4C15-8529-0E9116AEFCFA}" type="datetimeFigureOut">
              <a:rPr lang="es-ES"/>
              <a:pPr>
                <a:defRPr/>
              </a:pPr>
              <a:t>18/11/2015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73234-EC5D-42EF-808B-07472EB1D3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Ciberseguridad, perspectivas y desafíos para la sociedad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 smtClean="0"/>
              <a:t>Academia Nacional de Ingeniería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 smtClean="0"/>
              <a:t>Universidad ORT Uruguay, nov 2015</a:t>
            </a:r>
            <a:endParaRPr lang="es-ES" dirty="0"/>
          </a:p>
        </p:txBody>
      </p:sp>
      <p:sp>
        <p:nvSpPr>
          <p:cNvPr id="14339" name="CuadroTexto 3"/>
          <p:cNvSpPr txBox="1">
            <a:spLocks noChangeArrowheads="1"/>
          </p:cNvSpPr>
          <p:nvPr/>
        </p:nvSpPr>
        <p:spPr bwMode="auto">
          <a:xfrm>
            <a:off x="6300788" y="5638800"/>
            <a:ext cx="2297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alibri" pitchFamily="34" charset="0"/>
              </a:rPr>
              <a:t>Ing. Santiago Paz</a:t>
            </a:r>
          </a:p>
          <a:p>
            <a:r>
              <a:rPr lang="es-ES" sz="2400">
                <a:latin typeface="Calibri" pitchFamily="34" charset="0"/>
              </a:rPr>
              <a:t>@santipez</a:t>
            </a:r>
          </a:p>
        </p:txBody>
      </p:sp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9325" y="188913"/>
            <a:ext cx="15478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717550"/>
            <a:ext cx="5054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Perspectiva AGESIC</a:t>
            </a:r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8088"/>
          </a:xfrm>
        </p:spPr>
        <p:txBody>
          <a:bodyPr/>
          <a:lstStyle/>
          <a:p>
            <a:r>
              <a:rPr lang="es-ES" sz="2400" smtClean="0"/>
              <a:t>“Movilizar servicios”</a:t>
            </a:r>
          </a:p>
          <a:p>
            <a:r>
              <a:rPr lang="es-ES" sz="2400" smtClean="0"/>
              <a:t>Pagos Electrónicos</a:t>
            </a:r>
          </a:p>
          <a:p>
            <a:r>
              <a:rPr lang="es-ES" sz="2400" smtClean="0"/>
              <a:t>Proteger la identidad de los usuarios</a:t>
            </a:r>
          </a:p>
          <a:p>
            <a:r>
              <a:rPr lang="es-ES" sz="2400" smtClean="0"/>
              <a:t>Continuar trabajando en los sistemas y servicios de base</a:t>
            </a:r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</p:txBody>
      </p:sp>
      <p:sp>
        <p:nvSpPr>
          <p:cNvPr id="4" name="Rectángulo 3"/>
          <p:cNvSpPr/>
          <p:nvPr/>
        </p:nvSpPr>
        <p:spPr>
          <a:xfrm>
            <a:off x="769938" y="6149975"/>
            <a:ext cx="4994275" cy="590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Cybersecurity </a:t>
            </a:r>
            <a:r>
              <a:rPr lang="es-ES" sz="1600" dirty="0" err="1"/>
              <a:t>Core</a:t>
            </a:r>
            <a:r>
              <a:rPr lang="es-ES" sz="1600" dirty="0"/>
              <a:t> (SGSI, Cloud, Network, SIEM, </a:t>
            </a:r>
            <a:r>
              <a:rPr lang="es-ES" sz="1600" dirty="0" err="1"/>
              <a:t>etc</a:t>
            </a:r>
            <a:r>
              <a:rPr lang="es-ES" sz="1600" dirty="0"/>
              <a:t>)</a:t>
            </a:r>
            <a:endParaRPr lang="es-ES" sz="1600" dirty="0"/>
          </a:p>
        </p:txBody>
      </p:sp>
      <p:sp>
        <p:nvSpPr>
          <p:cNvPr id="5" name="Rectángulo 4"/>
          <p:cNvSpPr/>
          <p:nvPr/>
        </p:nvSpPr>
        <p:spPr>
          <a:xfrm rot="5400000">
            <a:off x="194469" y="4974432"/>
            <a:ext cx="1701800" cy="550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Identity</a:t>
            </a:r>
            <a:r>
              <a:rPr lang="es-ES" dirty="0"/>
              <a:t> </a:t>
            </a:r>
            <a:r>
              <a:rPr lang="es-ES" dirty="0" err="1"/>
              <a:t>Systems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 rot="5400000">
            <a:off x="2413794" y="4961732"/>
            <a:ext cx="1701800" cy="550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Adaptative</a:t>
            </a:r>
            <a:r>
              <a:rPr lang="es-ES" dirty="0"/>
              <a:t> Security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 rot="5400000">
            <a:off x="4637882" y="4961731"/>
            <a:ext cx="1701800" cy="550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Firma en la nube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69938" y="3795713"/>
            <a:ext cx="4994275" cy="59055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Mobile -- </a:t>
            </a:r>
            <a:r>
              <a:rPr lang="es-ES" dirty="0" err="1"/>
              <a:t>ePayment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36613"/>
            <a:ext cx="888206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Ciberseguridad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730197" y="1434796"/>
          <a:ext cx="7620000" cy="474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Sistemas de Control Industrial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3319"/>
            <a:ext cx="4372022" cy="291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1395574"/>
            <a:ext cx="40640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CuadroTexto 5"/>
          <p:cNvSpPr txBox="1">
            <a:spLocks noChangeArrowheads="1"/>
          </p:cNvSpPr>
          <p:nvPr/>
        </p:nvSpPr>
        <p:spPr bwMode="auto">
          <a:xfrm>
            <a:off x="0" y="1917700"/>
            <a:ext cx="3011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alibri" pitchFamily="34" charset="0"/>
              </a:rPr>
              <a:t>Information Technologies (IT)</a:t>
            </a:r>
          </a:p>
        </p:txBody>
      </p:sp>
      <p:sp>
        <p:nvSpPr>
          <p:cNvPr id="16389" name="CuadroTexto 6"/>
          <p:cNvSpPr txBox="1">
            <a:spLocks noChangeArrowheads="1"/>
          </p:cNvSpPr>
          <p:nvPr/>
        </p:nvSpPr>
        <p:spPr bwMode="auto">
          <a:xfrm>
            <a:off x="2555875" y="3106738"/>
            <a:ext cx="3011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alibri" pitchFamily="34" charset="0"/>
              </a:rPr>
              <a:t>Operational Technologies (OT)</a:t>
            </a:r>
          </a:p>
        </p:txBody>
      </p:sp>
      <p:sp>
        <p:nvSpPr>
          <p:cNvPr id="8" name="Flecha curvada hacia abajo 7"/>
          <p:cNvSpPr/>
          <p:nvPr/>
        </p:nvSpPr>
        <p:spPr>
          <a:xfrm rot="2445676">
            <a:off x="2300288" y="2054225"/>
            <a:ext cx="1422400" cy="78898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391" name="CuadroTexto 8"/>
          <p:cNvSpPr txBox="1">
            <a:spLocks noChangeArrowheads="1"/>
          </p:cNvSpPr>
          <p:nvPr/>
        </p:nvSpPr>
        <p:spPr bwMode="auto">
          <a:xfrm>
            <a:off x="4592638" y="4930775"/>
            <a:ext cx="4441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OT -&gt; Health and Security Enviroment</a:t>
            </a:r>
          </a:p>
          <a:p>
            <a:endParaRPr lang="es-ES">
              <a:latin typeface="Calibri" pitchFamily="34" charset="0"/>
            </a:endParaRPr>
          </a:p>
          <a:p>
            <a:r>
              <a:rPr lang="es-ES">
                <a:latin typeface="Calibri" pitchFamily="34" charset="0"/>
              </a:rPr>
              <a:t>Standard ISA99 -&gt;20 Controles de Seguridad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6" y="555243"/>
            <a:ext cx="7608296" cy="551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Servicios de Soporte</a:t>
            </a:r>
          </a:p>
        </p:txBody>
      </p:sp>
      <p:sp>
        <p:nvSpPr>
          <p:cNvPr id="18434" name="CuadroTexto 3"/>
          <p:cNvSpPr txBox="1">
            <a:spLocks noChangeArrowheads="1"/>
          </p:cNvSpPr>
          <p:nvPr/>
        </p:nvSpPr>
        <p:spPr bwMode="auto">
          <a:xfrm>
            <a:off x="182563" y="6483350"/>
            <a:ext cx="317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Fuente: Gartner (julio 2015)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830451" y="1396999"/>
          <a:ext cx="7657145" cy="480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CIA -&gt; CIAS</a:t>
            </a:r>
          </a:p>
        </p:txBody>
      </p:sp>
      <p:sp>
        <p:nvSpPr>
          <p:cNvPr id="19458" name="CuadroTexto 3"/>
          <p:cNvSpPr txBox="1">
            <a:spLocks noChangeArrowheads="1"/>
          </p:cNvSpPr>
          <p:nvPr/>
        </p:nvSpPr>
        <p:spPr bwMode="auto">
          <a:xfrm>
            <a:off x="304800" y="6324600"/>
            <a:ext cx="310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Fuente: Gartner (julio 2015)</a:t>
            </a:r>
          </a:p>
        </p:txBody>
      </p:sp>
      <p:sp>
        <p:nvSpPr>
          <p:cNvPr id="5" name="Triángulo isósceles 4"/>
          <p:cNvSpPr/>
          <p:nvPr/>
        </p:nvSpPr>
        <p:spPr>
          <a:xfrm>
            <a:off x="2014538" y="1868488"/>
            <a:ext cx="5032375" cy="17462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460" name="CuadroTexto 5"/>
          <p:cNvSpPr txBox="1">
            <a:spLocks noChangeArrowheads="1"/>
          </p:cNvSpPr>
          <p:nvPr/>
        </p:nvSpPr>
        <p:spPr bwMode="auto">
          <a:xfrm>
            <a:off x="3162300" y="1417638"/>
            <a:ext cx="266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Confidenciality</a:t>
            </a:r>
          </a:p>
        </p:txBody>
      </p:sp>
      <p:sp>
        <p:nvSpPr>
          <p:cNvPr id="19461" name="CuadroTexto 6"/>
          <p:cNvSpPr txBox="1">
            <a:spLocks noChangeArrowheads="1"/>
          </p:cNvSpPr>
          <p:nvPr/>
        </p:nvSpPr>
        <p:spPr bwMode="auto">
          <a:xfrm>
            <a:off x="128588" y="3614738"/>
            <a:ext cx="2662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Integrity</a:t>
            </a:r>
          </a:p>
        </p:txBody>
      </p:sp>
      <p:sp>
        <p:nvSpPr>
          <p:cNvPr id="19462" name="CuadroTexto 7"/>
          <p:cNvSpPr txBox="1">
            <a:spLocks noChangeArrowheads="1"/>
          </p:cNvSpPr>
          <p:nvPr/>
        </p:nvSpPr>
        <p:spPr bwMode="auto">
          <a:xfrm>
            <a:off x="5824538" y="3619500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8"/>
          <p:cNvSpPr/>
          <p:nvPr/>
        </p:nvSpPr>
        <p:spPr>
          <a:xfrm rot="10800000">
            <a:off x="2014538" y="3619500"/>
            <a:ext cx="5032375" cy="17462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CIA -&gt; CIAS</a:t>
            </a:r>
          </a:p>
        </p:txBody>
      </p:sp>
      <p:sp>
        <p:nvSpPr>
          <p:cNvPr id="20483" name="CuadroTexto 3"/>
          <p:cNvSpPr txBox="1">
            <a:spLocks noChangeArrowheads="1"/>
          </p:cNvSpPr>
          <p:nvPr/>
        </p:nvSpPr>
        <p:spPr bwMode="auto">
          <a:xfrm>
            <a:off x="304800" y="6324600"/>
            <a:ext cx="310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Fuente: Gartner (julio 2015)</a:t>
            </a:r>
          </a:p>
        </p:txBody>
      </p:sp>
      <p:sp>
        <p:nvSpPr>
          <p:cNvPr id="5" name="Triángulo isósceles 4"/>
          <p:cNvSpPr/>
          <p:nvPr/>
        </p:nvSpPr>
        <p:spPr>
          <a:xfrm>
            <a:off x="2014538" y="1868488"/>
            <a:ext cx="5032375" cy="17462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485" name="CuadroTexto 5"/>
          <p:cNvSpPr txBox="1">
            <a:spLocks noChangeArrowheads="1"/>
          </p:cNvSpPr>
          <p:nvPr/>
        </p:nvSpPr>
        <p:spPr bwMode="auto">
          <a:xfrm>
            <a:off x="3162300" y="1417638"/>
            <a:ext cx="266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Confidenciality</a:t>
            </a:r>
          </a:p>
        </p:txBody>
      </p:sp>
      <p:sp>
        <p:nvSpPr>
          <p:cNvPr id="20486" name="CuadroTexto 6"/>
          <p:cNvSpPr txBox="1">
            <a:spLocks noChangeArrowheads="1"/>
          </p:cNvSpPr>
          <p:nvPr/>
        </p:nvSpPr>
        <p:spPr bwMode="auto">
          <a:xfrm>
            <a:off x="128588" y="3614738"/>
            <a:ext cx="2662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Integrity</a:t>
            </a:r>
          </a:p>
        </p:txBody>
      </p:sp>
      <p:sp>
        <p:nvSpPr>
          <p:cNvPr id="20487" name="CuadroTexto 7"/>
          <p:cNvSpPr txBox="1">
            <a:spLocks noChangeArrowheads="1"/>
          </p:cNvSpPr>
          <p:nvPr/>
        </p:nvSpPr>
        <p:spPr bwMode="auto">
          <a:xfrm>
            <a:off x="5824538" y="3619500"/>
            <a:ext cx="266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Availability</a:t>
            </a:r>
          </a:p>
        </p:txBody>
      </p:sp>
      <p:sp>
        <p:nvSpPr>
          <p:cNvPr id="20488" name="CuadroTexto 9"/>
          <p:cNvSpPr txBox="1">
            <a:spLocks noChangeArrowheads="1"/>
          </p:cNvSpPr>
          <p:nvPr/>
        </p:nvSpPr>
        <p:spPr bwMode="auto">
          <a:xfrm>
            <a:off x="3162300" y="5373688"/>
            <a:ext cx="266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Perspectiva del Usuario</a:t>
            </a:r>
          </a:p>
        </p:txBody>
      </p: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smtClean="0"/>
              <a:t>Todo desde el Móvil</a:t>
            </a:r>
          </a:p>
          <a:p>
            <a:r>
              <a:rPr lang="es-ES" sz="2400" smtClean="0"/>
              <a:t>Sistemas Predictivos</a:t>
            </a:r>
          </a:p>
          <a:p>
            <a:r>
              <a:rPr lang="es-ES" sz="2400" smtClean="0"/>
              <a:t>Pagos electrónicos</a:t>
            </a:r>
          </a:p>
          <a:p>
            <a:r>
              <a:rPr lang="es-ES" sz="2400" smtClean="0"/>
              <a:t>Servicios en la Cloud (as a service)</a:t>
            </a:r>
          </a:p>
          <a:p>
            <a:r>
              <a:rPr lang="es-ES" sz="2400" smtClean="0"/>
              <a:t>Desconocimiento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03922" y="4542616"/>
            <a:ext cx="66873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Seguridad    Privacidad</a:t>
            </a:r>
            <a:endParaRPr lang="es-ES_tradn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61975" y="4273550"/>
            <a:ext cx="8291513" cy="14986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09" name="CuadroTexto 5"/>
          <p:cNvSpPr txBox="1">
            <a:spLocks noChangeArrowheads="1"/>
          </p:cNvSpPr>
          <p:nvPr/>
        </p:nvSpPr>
        <p:spPr bwMode="auto">
          <a:xfrm>
            <a:off x="3651250" y="5748338"/>
            <a:ext cx="21256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b="1" u="sng">
                <a:solidFill>
                  <a:srgbClr val="1F497D"/>
                </a:solidFill>
                <a:latin typeface="Calibri" pitchFamily="34" charset="0"/>
              </a:rPr>
              <a:t>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Perspectiva del CISO</a:t>
            </a:r>
          </a:p>
        </p:txBody>
      </p:sp>
      <p:sp>
        <p:nvSpPr>
          <p:cNvPr id="2253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Servicios solo en “la nube”</a:t>
            </a:r>
          </a:p>
          <a:p>
            <a:r>
              <a:rPr lang="es-ES" sz="2800" smtClean="0"/>
              <a:t>Redes corporativas -&gt; Redes Individuales (Gobernanza)</a:t>
            </a:r>
          </a:p>
          <a:p>
            <a:r>
              <a:rPr lang="es-ES" sz="2800" smtClean="0"/>
              <a:t>Cambio tecnológico constante y disruptivo</a:t>
            </a:r>
          </a:p>
          <a:p>
            <a:r>
              <a:rPr lang="es-ES" sz="2800" smtClean="0"/>
              <a:t>BYOD</a:t>
            </a:r>
          </a:p>
          <a:p>
            <a:r>
              <a:rPr lang="es-ES" sz="2800" smtClean="0"/>
              <a:t>Regulación Lenta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17" y="3536150"/>
            <a:ext cx="4283483" cy="259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147</Words>
  <Application>Microsoft Macintosh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Arial</vt:lpstr>
      <vt:lpstr>Tema de Office</vt:lpstr>
      <vt:lpstr>Tema de Office</vt:lpstr>
      <vt:lpstr>Ciberseguridad, perspectivas y desafíos para la sociedad</vt:lpstr>
      <vt:lpstr>Ciberseguridad</vt:lpstr>
      <vt:lpstr>Sistemas de Control Industrial</vt:lpstr>
      <vt:lpstr>Diapositiva 4</vt:lpstr>
      <vt:lpstr>Servicios de Soporte</vt:lpstr>
      <vt:lpstr>CIA -&gt; CIAS</vt:lpstr>
      <vt:lpstr>CIA -&gt; CIAS</vt:lpstr>
      <vt:lpstr>Perspectiva del Usuario</vt:lpstr>
      <vt:lpstr>Perspectiva del CISO</vt:lpstr>
      <vt:lpstr>Perspectiva AGESIC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Ciberseguridad, perspectivas y desafíos para la sociedad</dc:title>
  <dc:creator>Microsoft Office User</dc:creator>
  <cp:lastModifiedBy>Adriana</cp:lastModifiedBy>
  <cp:revision>11</cp:revision>
  <cp:lastPrinted>2015-11-10T19:32:01Z</cp:lastPrinted>
  <dcterms:created xsi:type="dcterms:W3CDTF">2015-11-10T14:51:17Z</dcterms:created>
  <dcterms:modified xsi:type="dcterms:W3CDTF">2015-11-18T12:57:32Z</dcterms:modified>
</cp:coreProperties>
</file>